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77" r:id="rId4"/>
    <p:sldId id="273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74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DB1BE5-3484-4F06-9A1D-1EC006BF8B03}">
  <a:tblStyle styleId="{A9DB1BE5-3484-4F06-9A1D-1EC006BF8B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055" autoAdjust="0"/>
    <p:restoredTop sz="96036" autoAdjust="0"/>
  </p:normalViewPr>
  <p:slideViewPr>
    <p:cSldViewPr snapToGrid="0">
      <p:cViewPr varScale="1">
        <p:scale>
          <a:sx n="131" d="100"/>
          <a:sy n="131" d="100"/>
        </p:scale>
        <p:origin x="96" y="19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E84F-32DE-4C41-86E6-14E001D66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328C3-AB25-4659-AB98-9436AFE25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34D17-DEDB-4E24-9640-C43E4CEDF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A5E8A-0CD4-4765-B49E-726B8ADE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6C054-07F4-4D73-986A-F9D14386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04622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BDAD2-8087-4DE8-8570-231A701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3302A-71AA-4785-8FB3-548AA510E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8CB9E-6FAF-4704-BCE4-A6C4A46CC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415CD-4334-4A73-B447-EAFD0BC1D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D146E-0341-45BF-A325-AA055080A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8239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E2D962-0D88-45DE-B367-D2AB1D3029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C7662-55C4-4512-811B-482D4C549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B10FB-89F7-4037-8FDF-F35293964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01BE0-88AD-4331-8BD0-66F128E57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302F2-A808-42E0-A45A-A116CC8A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579755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26A5-213C-441B-9524-4266D772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A1EDE-237A-43D5-A72D-752B2ACCF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DD70A-2E80-4EE3-B208-587A45ED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383B4-18C1-4F3D-9A23-CC0DF4423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FD620-EA91-450E-8761-603E29F8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698062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4B78-8A78-4325-A13A-84C88A7B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10AC6-D901-4663-AE61-402F68150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AA77C-635F-4AC9-A535-C79C4D8D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30C90-4DC2-49C7-97D2-AA043A9A7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C4316-EBCD-4C26-AD1F-45EF54B5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89087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E6C6-6E40-4744-85D0-3714E27DD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63EC8-5461-4612-A07E-DCE6ECBA8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CD4C0-A266-4FA4-AABC-B2FF351D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96387-C5DB-46AD-BAC3-C211F7685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CA7C6-7A66-4D38-87A4-E968EFBD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63D43-0C92-42E1-9C71-F83E362C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4762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BC4F-98F4-4EEB-BCE0-C6B4F1091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5F868-D8E8-45BF-96B5-55AFD2CD3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63953-8ACE-493E-A7B2-07AEE2C34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8A52FA-E0B0-4B2E-87DF-1B941BD61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437E36-E5C6-4A65-AC78-DE4AA664C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C28A6A-82EA-4A22-8D37-66692F395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B2B112-5D57-4710-AA0B-AB30278F2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5F0455-2D5B-4B87-86AB-7C933C25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08389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094C-FFF2-4A7A-AB05-806232B2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EAFFB-8372-47F4-B987-80EF890E3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28F42-472A-42DD-B45F-653F6D14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A82AA-7652-4717-83E1-4EAC67CC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564917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D9079-CAF9-46E9-B391-7C0C2E1F5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831AB3-FD7B-40CA-9254-3EA878BEE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EA46F-6E5F-4526-AF94-4EE58CE3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1954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B78B-F869-49A5-94BD-2DE6D301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197A9-C192-494A-B88C-521064089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79FE0-BAEF-412D-94E5-4C5753F1C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D5ADD-FEB9-4C96-B2D8-2A1C3BEF7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D4C35-FEF8-43C9-93DD-4F23D2099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66A7F-45C0-4F4D-9E77-3429142F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144957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DC39-8BB3-41DD-B9E4-ED997385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6DC3CB-E423-47F6-8C27-347B3E4AD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AA6CA-2533-45C6-B6A2-C779D9A91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69179-DEE9-43BC-A3F2-84ADAFF48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9DAA5-638A-46B0-8B1E-30CD0DAA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4A587-5E80-41C2-98FE-5CBA0F4D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61403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D6AE6-ECEF-4A5B-B904-01E2AB2D7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C3724-0976-461F-9064-A99796276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BC634-FBE0-4556-B4AE-D215257AF9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BF66F-FEB0-48C1-A8B9-A73F54BB1A08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CE3D1-CD37-4E94-A12B-5A2B73A90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A7546-7C21-4E8B-ADC4-395A78DC8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328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0" y="841772"/>
            <a:ext cx="9144000" cy="17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CSE 11 </a:t>
            </a:r>
            <a:br>
              <a:rPr lang="en-US" dirty="0"/>
            </a:br>
            <a:r>
              <a:rPr lang="en-US" dirty="0"/>
              <a:t>Accelerated Intro to Programming</a:t>
            </a:r>
            <a:br>
              <a:rPr lang="en-US" dirty="0"/>
            </a:br>
            <a:r>
              <a:rPr lang="en-US" dirty="0"/>
              <a:t>Lecture 12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Greg Miranda, Spring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F5E3C-A639-488D-8ACD-A05525CF7342}"/>
              </a:ext>
            </a:extLst>
          </p:cNvPr>
          <p:cNvSpPr txBox="1"/>
          <p:nvPr/>
        </p:nvSpPr>
        <p:spPr>
          <a:xfrm>
            <a:off x="-47065" y="4774168"/>
            <a:ext cx="294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lecture is being recorded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E1C660-4A6C-4CB3-9747-11673A7F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18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5F82D9-C26C-44EF-857A-5C2C85C5C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40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5D28B-7722-4675-9551-622DF3AB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13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281441-DFE4-4F43-B078-378EC4F0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05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910ECA-F08A-44BC-8CDB-75B4866B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51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1E4F9B-E104-49FE-A739-444D1A10D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31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D38E8-4504-4013-AB57-7F543B880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88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75A1E5-CCD2-49D3-BB5D-15258C05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34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5143F-69FC-401A-AD7C-E46BD77E4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94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06D450-39CC-4A3B-A3A3-03B1D497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15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16B1-9F9A-498F-913F-226BF3339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AE43-B586-42CE-86C8-95B73153A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Quiz 12 due Monday @ </a:t>
            </a:r>
            <a:r>
              <a:rPr lang="en-US" dirty="0" err="1"/>
              <a:t>8am</a:t>
            </a:r>
            <a:endParaRPr lang="en-US" dirty="0"/>
          </a:p>
          <a:p>
            <a:r>
              <a:rPr lang="en-US" dirty="0" err="1"/>
              <a:t>PA4</a:t>
            </a:r>
            <a:r>
              <a:rPr lang="en-US" dirty="0"/>
              <a:t> due Wednesday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/>
              <a:t>Survey 4 due tonight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 err="1"/>
              <a:t>PA1</a:t>
            </a:r>
            <a:r>
              <a:rPr lang="en-US" dirty="0"/>
              <a:t> Resubmission due tonight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/>
              <a:t>Week 6, 9, and finals week for take-home exams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407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909354-B6A5-4C27-BC96-48A4D8BC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63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454098-D8FA-47DF-8840-14BBA8E6C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56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D2067-7F00-469D-BE28-01FC0716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05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4031C-A560-446A-A04E-0E0A3F216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81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050120-2FB1-4903-B478-22B2539AD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08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83DB5FB-F84D-49AC-9016-131F016B5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71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73BA4D-E726-48A0-8FC2-009C0E5E0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20"/>
            <a:ext cx="9144000" cy="4898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2A0101-A312-48C3-8907-F3A0352B618C}"/>
              </a:ext>
            </a:extLst>
          </p:cNvPr>
          <p:cNvSpPr txBox="1"/>
          <p:nvPr/>
        </p:nvSpPr>
        <p:spPr>
          <a:xfrm>
            <a:off x="171450" y="122320"/>
            <a:ext cx="243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Hierarchy Diagram</a:t>
            </a:r>
          </a:p>
        </p:txBody>
      </p:sp>
    </p:spTree>
    <p:extLst>
      <p:ext uri="{BB962C8B-B14F-4D97-AF65-F5344CB8AC3E}">
        <p14:creationId xmlns:p14="http://schemas.microsoft.com/office/powerpoint/2010/main" val="4103392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A3CC-3BCE-4000-98C0-4EF144AE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96EF-C158-49DD-B7FC-8C9867489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did we introduce abstract classes?</a:t>
            </a:r>
          </a:p>
          <a:p>
            <a:pPr lvl="1"/>
            <a:r>
              <a:rPr lang="en-US" dirty="0"/>
              <a:t>Multiple classes had the exact same method</a:t>
            </a:r>
          </a:p>
          <a:p>
            <a:pPr lvl="2"/>
            <a:r>
              <a:rPr lang="en-US" dirty="0"/>
              <a:t>Same method header (same types)</a:t>
            </a:r>
          </a:p>
          <a:p>
            <a:pPr lvl="2"/>
            <a:r>
              <a:rPr lang="en-US" dirty="0"/>
              <a:t>Same implementation</a:t>
            </a:r>
          </a:p>
          <a:p>
            <a:pPr lvl="1"/>
            <a:r>
              <a:rPr lang="en-US" dirty="0"/>
              <a:t>add() method – put into all the region classes</a:t>
            </a:r>
          </a:p>
          <a:p>
            <a:pPr lvl="2"/>
            <a:r>
              <a:rPr lang="en-US" dirty="0"/>
              <a:t>Same implementation in all of them</a:t>
            </a:r>
          </a:p>
          <a:p>
            <a:pPr lvl="2"/>
            <a:r>
              <a:rPr lang="en-US" dirty="0"/>
              <a:t>Made an abstract class</a:t>
            </a:r>
          </a:p>
          <a:p>
            <a:pPr lvl="3"/>
            <a:r>
              <a:rPr lang="en-US" dirty="0"/>
              <a:t>Had one implementation of that method</a:t>
            </a:r>
          </a:p>
          <a:p>
            <a:pPr lvl="3"/>
            <a:r>
              <a:rPr lang="en-US" dirty="0"/>
              <a:t>Used extends so that all of the implementations could share that one method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049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1908A4-6411-4B02-A399-D411BFD5F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16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FF25E8-07A0-481F-823E-C9BB3E867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74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FD41AF-37A6-4595-8DC8-CFF76E1BE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63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4CCDBF-6F58-4642-BA3F-79A90B9C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09F82F-B422-41ED-A0A0-6D6A4876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4BB78-815E-4ADD-A29D-8F1B38F06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05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D27199-CA98-4952-B5A4-954531D34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41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10113</TotalTime>
  <Words>122</Words>
  <Application>Microsoft Office PowerPoint</Application>
  <PresentationFormat>On-screen Show (16:9)</PresentationFormat>
  <Paragraphs>22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 Light</vt:lpstr>
      <vt:lpstr>Arial</vt:lpstr>
      <vt:lpstr>Calibri</vt:lpstr>
      <vt:lpstr>Office Theme</vt:lpstr>
      <vt:lpstr>CSE 11  Accelerated Intro to Programming Lecture 12</vt:lpstr>
      <vt:lpstr>Announcements</vt:lpstr>
      <vt:lpstr>PowerPoint Presentation</vt:lpstr>
      <vt:lpstr>Abstract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11 – Expedited Java</dc:title>
  <dc:creator>Greg Miranda</dc:creator>
  <cp:lastModifiedBy>Greg Miranda</cp:lastModifiedBy>
  <cp:revision>385</cp:revision>
  <dcterms:modified xsi:type="dcterms:W3CDTF">2021-04-22T23:25:07Z</dcterms:modified>
</cp:coreProperties>
</file>